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notesMasterIdLst>
    <p:notesMasterId r:id="rId22"/>
  </p:notesMasterIdLst>
  <p:sldIdLst>
    <p:sldId id="268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1" autoAdjust="0"/>
    <p:restoredTop sz="99728" autoAdjust="0"/>
  </p:normalViewPr>
  <p:slideViewPr>
    <p:cSldViewPr snapToGrid="0">
      <p:cViewPr varScale="1">
        <p:scale>
          <a:sx n="83" d="100"/>
          <a:sy n="83" d="100"/>
        </p:scale>
        <p:origin x="-108" y="-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00D76-2DCB-4443-8ABF-A3928E67C83E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1278B-AFD1-4E40-BE1A-B0D7906966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D1D880A-A9C3-42F9-8FCB-7C7BD06FB597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FB6D-DDE5-4F19-A1B2-FBF9CFD281A2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59B1-6740-4ADA-B50B-1834AF5BAC32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06A2D2B-1AF0-4616-9E1C-170165A696CC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25AB-1B2D-49B8-82C9-7B66597DB367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386D-792F-4AF7-AF13-80FE019CEAD4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D3736-9E89-450D-891E-72E5FA1F889F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5560-0241-45B1-974F-83A0AC6C8B8C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1DF2-745E-40FF-A402-6852ADF71F0C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CD9BFD9-95A8-40AA-97F7-647533727640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B3B1AB0-1ADF-4D83-B7EE-FF231C27C475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0oDDZrDz9U" TargetMode="External"/><Relationship Id="rId2" Type="http://schemas.openxmlformats.org/officeDocument/2006/relationships/hyperlink" Target="https://getbootstrap.com/docs/4.0/components/modal/#live-dem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62B1DA-4A46-4F52-88EB-76F9CC8B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500" y="2749971"/>
            <a:ext cx="9079001" cy="1358059"/>
          </a:xfrm>
        </p:spPr>
        <p:txBody>
          <a:bodyPr>
            <a:noAutofit/>
          </a:bodyPr>
          <a:lstStyle/>
          <a:p>
            <a:r>
              <a:rPr lang="zh-TW" altLang="en-US" sz="3600" b="1" dirty="0" smtClean="0">
                <a:solidFill>
                  <a:srgbClr val="00B050"/>
                </a:solidFill>
              </a:rPr>
              <a:t>第</a:t>
            </a:r>
            <a:r>
              <a:rPr lang="en-US" altLang="zh-TW" sz="3600" b="1" dirty="0" smtClean="0">
                <a:solidFill>
                  <a:srgbClr val="00B050"/>
                </a:solidFill>
              </a:rPr>
              <a:t>5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頁</a:t>
            </a:r>
            <a:r>
              <a:rPr lang="en-US" altLang="zh-TW" sz="3600" b="1" dirty="0">
                <a:solidFill>
                  <a:srgbClr val="00B050"/>
                </a:solidFill>
              </a:rPr>
              <a:t>~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第</a:t>
            </a:r>
            <a:r>
              <a:rPr lang="en-US" altLang="zh-TW" sz="3600" b="1" dirty="0" smtClean="0">
                <a:solidFill>
                  <a:srgbClr val="00B050"/>
                </a:solidFill>
              </a:rPr>
              <a:t>23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頁</a:t>
            </a:r>
            <a:r>
              <a:rPr lang="en-US" altLang="zh-TW" sz="3600" b="1" dirty="0">
                <a:solidFill>
                  <a:srgbClr val="00B050"/>
                </a:solidFill>
              </a:rPr>
              <a:t>: </a:t>
            </a:r>
            <a:r>
              <a:rPr lang="en-US" altLang="zh-TW" sz="3600" b="1" dirty="0" smtClean="0">
                <a:solidFill>
                  <a:srgbClr val="00B050"/>
                </a:solidFill>
              </a:rPr>
              <a:t/>
            </a:r>
            <a:br>
              <a:rPr lang="en-US" altLang="zh-TW" sz="3600" b="1" dirty="0" smtClean="0">
                <a:solidFill>
                  <a:srgbClr val="00B050"/>
                </a:solidFill>
              </a:rPr>
            </a:br>
            <a:r>
              <a:rPr lang="zh-TW" altLang="en-US" sz="3600" dirty="0" smtClean="0"/>
              <a:t>依據</a:t>
            </a:r>
            <a:r>
              <a:rPr lang="zh-TW" altLang="en-US" sz="3600" dirty="0"/>
              <a:t>當天課程內容要求，</a:t>
            </a:r>
            <a:r>
              <a:rPr lang="zh-TW" altLang="en-US" sz="3600" b="1" dirty="0">
                <a:solidFill>
                  <a:srgbClr val="00B050"/>
                </a:solidFill>
              </a:rPr>
              <a:t>擷取執行程式畫面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，</a:t>
            </a:r>
            <a:r>
              <a:rPr lang="en-US" altLang="zh-TW" sz="3600" b="1" dirty="0" smtClean="0">
                <a:solidFill>
                  <a:srgbClr val="00B050"/>
                </a:solidFill>
              </a:rPr>
              <a:t/>
            </a:r>
            <a:br>
              <a:rPr lang="en-US" altLang="zh-TW" sz="3600" b="1" dirty="0" smtClean="0">
                <a:solidFill>
                  <a:srgbClr val="00B050"/>
                </a:solidFill>
              </a:rPr>
            </a:br>
            <a:r>
              <a:rPr lang="zh-TW" altLang="en-US" sz="3600" b="1" dirty="0" smtClean="0">
                <a:solidFill>
                  <a:srgbClr val="00B050"/>
                </a:solidFill>
              </a:rPr>
              <a:t>如</a:t>
            </a:r>
            <a:r>
              <a:rPr lang="zh-TW" altLang="en-US" sz="3600" b="1" dirty="0">
                <a:solidFill>
                  <a:srgbClr val="00B050"/>
                </a:solidFill>
              </a:rPr>
              <a:t>網頁或程式執行結果之畫面截圖</a:t>
            </a:r>
            <a:r>
              <a:rPr lang="en-US" altLang="zh-TW" sz="3600" b="1" dirty="0">
                <a:solidFill>
                  <a:srgbClr val="00B050"/>
                </a:solidFill>
              </a:rPr>
              <a:t>(</a:t>
            </a:r>
            <a:r>
              <a:rPr lang="zh-TW" altLang="en-US" sz="3600" b="1" dirty="0">
                <a:solidFill>
                  <a:srgbClr val="00B050"/>
                </a:solidFill>
              </a:rPr>
              <a:t>數張</a:t>
            </a:r>
            <a:r>
              <a:rPr lang="en-US" altLang="zh-TW" sz="3600" b="1" dirty="0">
                <a:solidFill>
                  <a:srgbClr val="00B050"/>
                </a:solidFill>
              </a:rPr>
              <a:t>)</a:t>
            </a:r>
            <a:endParaRPr lang="zh-TW" altLang="en-US" sz="36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標題 1">
            <a:extLst>
              <a:ext uri="{FF2B5EF4-FFF2-40B4-BE49-F238E27FC236}">
                <a16:creationId xmlns="" xmlns:a16="http://schemas.microsoft.com/office/drawing/2014/main" id="{FF62B1DA-4A46-4F52-88EB-76F9CC8B88C1}"/>
              </a:ext>
            </a:extLst>
          </p:cNvPr>
          <p:cNvSpPr txBox="1">
            <a:spLocks/>
          </p:cNvSpPr>
          <p:nvPr/>
        </p:nvSpPr>
        <p:spPr>
          <a:xfrm>
            <a:off x="4319531" y="4136260"/>
            <a:ext cx="3552939" cy="1358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en-US" altLang="zh-TW" sz="3600" b="1" dirty="0" smtClean="0"/>
              <a:t>06/09</a:t>
            </a:r>
            <a:r>
              <a:rPr lang="zh-TW" altLang="en-US" sz="3600" b="1" dirty="0" smtClean="0"/>
              <a:t> </a:t>
            </a:r>
            <a:r>
              <a:rPr lang="en-US" altLang="zh-TW" sz="3600" b="1" dirty="0" smtClean="0"/>
              <a:t>&amp;</a:t>
            </a:r>
            <a:r>
              <a:rPr lang="zh-TW" altLang="en-US" sz="3600" b="1" dirty="0" smtClean="0"/>
              <a:t> </a:t>
            </a:r>
            <a:r>
              <a:rPr lang="en-US" altLang="zh-TW" sz="3600" b="1" dirty="0" smtClean="0"/>
              <a:t>06/16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1159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25:40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395822"/>
            <a:ext cx="10472400" cy="56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64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29:05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4098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414911"/>
            <a:ext cx="10472400" cy="56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29:26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5122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408513"/>
            <a:ext cx="10472400" cy="56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34:25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428873"/>
            <a:ext cx="10472400" cy="56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34:42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7170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428874"/>
            <a:ext cx="10472400" cy="561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41:22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8194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461924"/>
            <a:ext cx="10472400" cy="56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46:30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450907"/>
            <a:ext cx="10472400" cy="56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46:40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362772"/>
            <a:ext cx="10472400" cy="56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46:50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432260"/>
            <a:ext cx="10472400" cy="56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47:13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505991"/>
            <a:ext cx="10472400" cy="562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17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9" y="393461"/>
            <a:ext cx="10456463" cy="563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9:50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581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066800" y="1276854"/>
            <a:ext cx="10058400" cy="393192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參考</a:t>
            </a:r>
            <a:r>
              <a:rPr lang="zh-TW" altLang="en-US" sz="4000" dirty="0" smtClean="0"/>
              <a:t>資料</a:t>
            </a:r>
            <a:endParaRPr lang="en-US" altLang="zh-TW" sz="2000" dirty="0" smtClean="0">
              <a:hlinkClick r:id="rId2"/>
            </a:endParaRPr>
          </a:p>
          <a:p>
            <a:endParaRPr lang="en-US" altLang="zh-TW" sz="2000" dirty="0">
              <a:hlinkClick r:id="rId2"/>
            </a:endParaRPr>
          </a:p>
          <a:p>
            <a:r>
              <a:rPr lang="en-US" altLang="zh-TW" sz="2000" dirty="0" smtClean="0">
                <a:hlinkClick r:id="rId2"/>
              </a:rPr>
              <a:t>https</a:t>
            </a:r>
            <a:r>
              <a:rPr lang="en-US" altLang="zh-TW" sz="2000" dirty="0">
                <a:hlinkClick r:id="rId2"/>
              </a:rPr>
              <a:t>://getbootstrap.com/docs/4.0/components/modal/#</a:t>
            </a:r>
            <a:r>
              <a:rPr lang="en-US" altLang="zh-TW" sz="2000" dirty="0" smtClean="0">
                <a:hlinkClick r:id="rId2"/>
              </a:rPr>
              <a:t>live-demo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www.youtube.com/watch?v=u0oDDZrDz9U</a:t>
            </a:r>
            <a:endParaRPr lang="en-US" altLang="zh-TW" sz="2000" dirty="0" smtClean="0"/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78390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1" name="Picture 3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0" y="417856"/>
            <a:ext cx="10458000" cy="56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90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0" y="361950"/>
            <a:ext cx="10458000" cy="56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90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84" y="417034"/>
            <a:ext cx="10504232" cy="56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10:00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90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122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0" y="461102"/>
            <a:ext cx="10504800" cy="56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13:32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90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82" y="372967"/>
            <a:ext cx="10473636" cy="56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18:00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90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441346"/>
            <a:ext cx="10472400" cy="566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24:23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90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FD9387-A52C-42D4-B67E-8494F6F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3780-1F4F-4CE3-82BA-2AE6850A3FCE}" type="datetime1">
              <a:rPr lang="en-US" altLang="zh-TW" smtClean="0"/>
              <a:t>6/9/2021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31C2FC2-88CD-45C8-B0EA-CD06760B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0" y="350933"/>
            <a:ext cx="10472400" cy="56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9452472" y="6213513"/>
            <a:ext cx="18717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 smtClean="0"/>
              <a:t>25:20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9080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1008</TotalTime>
  <Words>109</Words>
  <Application>Microsoft Office PowerPoint</Application>
  <PresentationFormat>自訂</PresentationFormat>
  <Paragraphs>63</Paragraphs>
  <Slides>20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肥皂</vt:lpstr>
      <vt:lpstr>第5頁~第23頁:  依據當天課程內容要求，擷取執行程式畫面， 如網頁或程式執行結果之畫面截圖(數張)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KSU_遠距教學作業</dc:title>
  <dc:creator>KSU</dc:creator>
  <cp:lastModifiedBy>吳承翰</cp:lastModifiedBy>
  <cp:revision>62</cp:revision>
  <dcterms:created xsi:type="dcterms:W3CDTF">2021-05-16T12:34:00Z</dcterms:created>
  <dcterms:modified xsi:type="dcterms:W3CDTF">2021-06-09T02:24:08Z</dcterms:modified>
</cp:coreProperties>
</file>